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0"/>
  </p:notesMasterIdLst>
  <p:sldIdLst>
    <p:sldId id="257" r:id="rId2"/>
    <p:sldId id="290" r:id="rId3"/>
    <p:sldId id="269" r:id="rId4"/>
    <p:sldId id="291" r:id="rId5"/>
    <p:sldId id="279" r:id="rId6"/>
    <p:sldId id="292" r:id="rId7"/>
    <p:sldId id="289" r:id="rId8"/>
    <p:sldId id="293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005C28-CCAC-429B-AA17-45E45496E2F8}" v="1" dt="2023-06-06T06:43:56.0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1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B0005C28-CCAC-429B-AA17-45E45496E2F8}"/>
    <pc:docChg chg="modSld">
      <pc:chgData name="Narelle Wheaton" userId="6e1b2b30-480e-4f91-806b-6735d5b9e446" providerId="ADAL" clId="{B0005C28-CCAC-429B-AA17-45E45496E2F8}" dt="2023-06-06T06:43:56.006" v="0" actId="207"/>
      <pc:docMkLst>
        <pc:docMk/>
      </pc:docMkLst>
      <pc:sldChg chg="modSp">
        <pc:chgData name="Narelle Wheaton" userId="6e1b2b30-480e-4f91-806b-6735d5b9e446" providerId="ADAL" clId="{B0005C28-CCAC-429B-AA17-45E45496E2F8}" dt="2023-06-06T06:43:56.006" v="0" actId="207"/>
        <pc:sldMkLst>
          <pc:docMk/>
          <pc:sldMk cId="0" sldId="257"/>
        </pc:sldMkLst>
        <pc:spChg chg="mod">
          <ac:chgData name="Narelle Wheaton" userId="6e1b2b30-480e-4f91-806b-6735d5b9e446" providerId="ADAL" clId="{B0005C28-CCAC-429B-AA17-45E45496E2F8}" dt="2023-06-06T06:43:56.006" v="0" actId="207"/>
          <ac:spMkLst>
            <pc:docMk/>
            <pc:sldMk cId="0" sldId="257"/>
            <ac:spMk id="3075" creationId="{E43C232C-0539-F270-1272-CF631F7B1DF5}"/>
          </ac:spMkLst>
        </pc:spChg>
      </pc:sldChg>
      <pc:sldChg chg="modSp">
        <pc:chgData name="Narelle Wheaton" userId="6e1b2b30-480e-4f91-806b-6735d5b9e446" providerId="ADAL" clId="{B0005C28-CCAC-429B-AA17-45E45496E2F8}" dt="2023-06-06T06:43:56.006" v="0" actId="207"/>
        <pc:sldMkLst>
          <pc:docMk/>
          <pc:sldMk cId="0" sldId="269"/>
        </pc:sldMkLst>
        <pc:spChg chg="mod">
          <ac:chgData name="Narelle Wheaton" userId="6e1b2b30-480e-4f91-806b-6735d5b9e446" providerId="ADAL" clId="{B0005C28-CCAC-429B-AA17-45E45496E2F8}" dt="2023-06-06T06:43:56.006" v="0" actId="207"/>
          <ac:spMkLst>
            <pc:docMk/>
            <pc:sldMk cId="0" sldId="269"/>
            <ac:spMk id="3075" creationId="{6F7E3372-891C-9530-9B7B-083231A8DA9F}"/>
          </ac:spMkLst>
        </pc:spChg>
      </pc:sldChg>
      <pc:sldChg chg="modSp">
        <pc:chgData name="Narelle Wheaton" userId="6e1b2b30-480e-4f91-806b-6735d5b9e446" providerId="ADAL" clId="{B0005C28-CCAC-429B-AA17-45E45496E2F8}" dt="2023-06-06T06:43:56.006" v="0" actId="207"/>
        <pc:sldMkLst>
          <pc:docMk/>
          <pc:sldMk cId="0" sldId="279"/>
        </pc:sldMkLst>
        <pc:spChg chg="mod">
          <ac:chgData name="Narelle Wheaton" userId="6e1b2b30-480e-4f91-806b-6735d5b9e446" providerId="ADAL" clId="{B0005C28-CCAC-429B-AA17-45E45496E2F8}" dt="2023-06-06T06:43:56.006" v="0" actId="207"/>
          <ac:spMkLst>
            <pc:docMk/>
            <pc:sldMk cId="0" sldId="279"/>
            <ac:spMk id="25603" creationId="{7F1330E7-D90F-397F-7ACF-81DBD5424DD8}"/>
          </ac:spMkLst>
        </pc:spChg>
      </pc:sldChg>
      <pc:sldChg chg="modSp">
        <pc:chgData name="Narelle Wheaton" userId="6e1b2b30-480e-4f91-806b-6735d5b9e446" providerId="ADAL" clId="{B0005C28-CCAC-429B-AA17-45E45496E2F8}" dt="2023-06-06T06:43:56.006" v="0" actId="207"/>
        <pc:sldMkLst>
          <pc:docMk/>
          <pc:sldMk cId="0" sldId="289"/>
        </pc:sldMkLst>
        <pc:spChg chg="mod">
          <ac:chgData name="Narelle Wheaton" userId="6e1b2b30-480e-4f91-806b-6735d5b9e446" providerId="ADAL" clId="{B0005C28-CCAC-429B-AA17-45E45496E2F8}" dt="2023-06-06T06:43:56.006" v="0" actId="207"/>
          <ac:spMkLst>
            <pc:docMk/>
            <pc:sldMk cId="0" sldId="289"/>
            <ac:spMk id="6146" creationId="{B1AFE31B-C10E-8591-D385-2364933B443C}"/>
          </ac:spMkLst>
        </pc:spChg>
      </pc:sldChg>
      <pc:sldChg chg="modSp">
        <pc:chgData name="Narelle Wheaton" userId="6e1b2b30-480e-4f91-806b-6735d5b9e446" providerId="ADAL" clId="{B0005C28-CCAC-429B-AA17-45E45496E2F8}" dt="2023-06-06T06:43:56.006" v="0" actId="207"/>
        <pc:sldMkLst>
          <pc:docMk/>
          <pc:sldMk cId="1847041439" sldId="290"/>
        </pc:sldMkLst>
        <pc:spChg chg="mod">
          <ac:chgData name="Narelle Wheaton" userId="6e1b2b30-480e-4f91-806b-6735d5b9e446" providerId="ADAL" clId="{B0005C28-CCAC-429B-AA17-45E45496E2F8}" dt="2023-06-06T06:43:56.006" v="0" actId="207"/>
          <ac:spMkLst>
            <pc:docMk/>
            <pc:sldMk cId="1847041439" sldId="290"/>
            <ac:spMk id="3075" creationId="{E43C232C-0539-F270-1272-CF631F7B1DF5}"/>
          </ac:spMkLst>
        </pc:spChg>
      </pc:sldChg>
      <pc:sldChg chg="modSp">
        <pc:chgData name="Narelle Wheaton" userId="6e1b2b30-480e-4f91-806b-6735d5b9e446" providerId="ADAL" clId="{B0005C28-CCAC-429B-AA17-45E45496E2F8}" dt="2023-06-06T06:43:56.006" v="0" actId="207"/>
        <pc:sldMkLst>
          <pc:docMk/>
          <pc:sldMk cId="1576376323" sldId="291"/>
        </pc:sldMkLst>
        <pc:spChg chg="mod">
          <ac:chgData name="Narelle Wheaton" userId="6e1b2b30-480e-4f91-806b-6735d5b9e446" providerId="ADAL" clId="{B0005C28-CCAC-429B-AA17-45E45496E2F8}" dt="2023-06-06T06:43:56.006" v="0" actId="207"/>
          <ac:spMkLst>
            <pc:docMk/>
            <pc:sldMk cId="1576376323" sldId="291"/>
            <ac:spMk id="3075" creationId="{6F7E3372-891C-9530-9B7B-083231A8DA9F}"/>
          </ac:spMkLst>
        </pc:spChg>
      </pc:sldChg>
      <pc:sldChg chg="modSp">
        <pc:chgData name="Narelle Wheaton" userId="6e1b2b30-480e-4f91-806b-6735d5b9e446" providerId="ADAL" clId="{B0005C28-CCAC-429B-AA17-45E45496E2F8}" dt="2023-06-06T06:43:56.006" v="0" actId="207"/>
        <pc:sldMkLst>
          <pc:docMk/>
          <pc:sldMk cId="1006344355" sldId="292"/>
        </pc:sldMkLst>
        <pc:spChg chg="mod">
          <ac:chgData name="Narelle Wheaton" userId="6e1b2b30-480e-4f91-806b-6735d5b9e446" providerId="ADAL" clId="{B0005C28-CCAC-429B-AA17-45E45496E2F8}" dt="2023-06-06T06:43:56.006" v="0" actId="207"/>
          <ac:spMkLst>
            <pc:docMk/>
            <pc:sldMk cId="1006344355" sldId="292"/>
            <ac:spMk id="25603" creationId="{7F1330E7-D90F-397F-7ACF-81DBD5424DD8}"/>
          </ac:spMkLst>
        </pc:spChg>
      </pc:sldChg>
      <pc:sldChg chg="modSp">
        <pc:chgData name="Narelle Wheaton" userId="6e1b2b30-480e-4f91-806b-6735d5b9e446" providerId="ADAL" clId="{B0005C28-CCAC-429B-AA17-45E45496E2F8}" dt="2023-06-06T06:43:56.006" v="0" actId="207"/>
        <pc:sldMkLst>
          <pc:docMk/>
          <pc:sldMk cId="2136980252" sldId="293"/>
        </pc:sldMkLst>
        <pc:spChg chg="mod">
          <ac:chgData name="Narelle Wheaton" userId="6e1b2b30-480e-4f91-806b-6735d5b9e446" providerId="ADAL" clId="{B0005C28-CCAC-429B-AA17-45E45496E2F8}" dt="2023-06-06T06:43:56.006" v="0" actId="207"/>
          <ac:spMkLst>
            <pc:docMk/>
            <pc:sldMk cId="2136980252" sldId="293"/>
            <ac:spMk id="6146" creationId="{B1AFE31B-C10E-8591-D385-2364933B443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C0B103-14D0-FBF7-9E5D-0969365378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B1244E-B6A8-0A5B-1588-4C6D662B9A1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80C5E9A-A3DC-4C2F-9524-2430BDBAF9F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00F26A3A-7685-4FA8-3BBA-95FEED3DAE5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2A30378-9673-155F-1BD6-2985E7720B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66A150-7CDA-C24C-9792-01B961D2D76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FAD3B7-E8B6-7BD0-5BF7-0F7E8A2A76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53E1D71-AB7A-45F3-ADAA-BA999FBB7D2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95C50864-02CA-DE42-994A-77584495E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C8996714-2380-FB47-AC02-9268263C09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E6AC8FBD-87A4-B620-0E72-3D0D5E619B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2B8F52E-E2A2-41BE-B8A8-D4C3F0B8E53E}" type="slidenum">
              <a:rPr lang="en-AU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AU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95C50864-02CA-DE42-994A-77584495E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C8996714-2380-FB47-AC02-9268263C09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E6AC8FBD-87A4-B620-0E72-3D0D5E619B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2B8F52E-E2A2-41BE-B8A8-D4C3F0B8E53E}" type="slidenum">
              <a:rPr lang="en-AU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87237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263997-6BC6-C542-5AD2-E08FB2757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228F2-7B77-E47F-DCCC-4B7818971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E526FE-9004-6632-843C-33D930850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92C8A-B105-4679-8B14-150153F1ABE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19952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9E70F1-0756-C42C-1F74-39A4401F8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8D7771-D5E5-E911-55C5-C35C07271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954796-91D8-509F-FE38-E2D5B26F4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AA5DA-6746-4D32-91BA-2FEB4F4DA06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89215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16008A-E6C6-1F08-DFC4-5D7AD136D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0F25B7-1439-92C6-270B-D03691ECF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EB7F74-5D01-09C3-9A5C-1FD15F339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9CC69-DC3B-4A90-93BF-D071F761FA6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43683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8166A1-E9A0-9C60-FE4B-068564F34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D680FA-4787-ED75-032C-0A0094F8C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988478-17FC-741E-9122-8E5E3C4FB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AE80A-98B4-4EE6-83E8-C2C119719A1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13832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D01CB-614C-B8B7-5FBD-6EDAA8CDB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0256F-B81F-5EAF-2E80-483D581D0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DEB9B6-D5E4-9A3A-D797-41A0B2050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E3AE5-EC51-4E08-B658-8641245E2BC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69456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AE9107-9B91-C886-A9BC-C04714C6A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C6632D6-9C35-A2A5-152C-2E56FE6C3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3DFBAB-5B69-6934-3FC4-22E2605B6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3F221-4203-4B56-8245-A11ED2D2C30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20530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57EF0C0-747C-53BD-DF12-E2FDA8DDF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566313C-BE38-9121-F8A7-343E7C19C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207FE48-EDDD-9ECC-5645-BD89DB1F1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B9CA9-81CC-434C-AD70-7EF1A193648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67332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315F8B1-F78B-2681-5BB4-55ECDB934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9CF86C2-0738-2D53-4729-CF5D6E4B6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F7D426-736C-D4EB-6A38-6AF8DC83B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86A38-81F3-478A-82B4-B09410BB52E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12869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F4EF86C-E3E9-3309-24FA-508BD3BB4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2220E57-8EE9-3F96-FCBC-E1892AD8C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2A7AC41-536C-8765-BCFE-A8F48E91F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DD80C-C9E6-4F9C-A64B-91F5B10C5B3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83954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DDBA9A6-D50B-C769-148D-29C2E3727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944AD7C-65BA-CB6A-37EB-684AC1A0D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198C301-E324-196E-A2D8-CECA81249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EFF76-1594-464E-A783-D96461CEB9F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40609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2783F8-89BE-5118-071B-8F281127D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EA6E23C-A20D-3712-F4A3-730435E4A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663F1D0-C3A9-AEB5-4B53-A76D15B26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FDC28-1BC6-4BA3-A84D-CAAFAE94F5D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45423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516AA74-7A49-9E1C-319D-49CE79910E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E5893B0-6610-EC20-5F1B-BC737D6F1C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01BA18-3601-D5E7-C378-FC5212EB4E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377FC0-8F8F-6D30-7645-302E129363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985907-4A0B-7517-F600-29A9F1BD9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C9BB866-AFC5-48D1-9129-5FF80CDF382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E43C232C-0539-F270-1272-CF631F7B1DF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91406" y="1808485"/>
            <a:ext cx="10009188" cy="324103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2600" dirty="0">
                <a:solidFill>
                  <a:srgbClr val="FFFFFF"/>
                </a:solidFill>
              </a:rPr>
              <a:t>Verse 1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Summer suns are glowing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Over land and sea,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Happy light is flowing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Bountiful and free;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E43C232C-0539-F270-1272-CF631F7B1DF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91406" y="1952501"/>
            <a:ext cx="10009188" cy="2952998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Everything rejoices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In the mellow rays,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All earth's thousand voices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Swell the psalm of praise.</a:t>
            </a:r>
          </a:p>
        </p:txBody>
      </p:sp>
    </p:spTree>
    <p:extLst>
      <p:ext uri="{BB962C8B-B14F-4D97-AF65-F5344CB8AC3E}">
        <p14:creationId xmlns:p14="http://schemas.microsoft.com/office/powerpoint/2010/main" val="1847041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6F7E3372-891C-9530-9B7B-083231A8DA9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52650" y="1808770"/>
            <a:ext cx="7886700" cy="3240459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400" dirty="0">
                <a:solidFill>
                  <a:srgbClr val="FFFFFF"/>
                </a:solidFill>
              </a:rPr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God's free mercy </a:t>
            </a:r>
            <a:r>
              <a:rPr lang="en-AU" altLang="en-US" sz="4000" dirty="0" err="1">
                <a:solidFill>
                  <a:srgbClr val="FFFFFF"/>
                </a:solidFill>
              </a:rPr>
              <a:t>streameth</a:t>
            </a:r>
            <a:endParaRPr lang="en-AU" altLang="en-US" sz="4000" dirty="0">
              <a:solidFill>
                <a:srgbClr val="FFFFFF"/>
              </a:solidFill>
            </a:endParaRP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Over all the world,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And his banner </a:t>
            </a:r>
            <a:r>
              <a:rPr lang="en-AU" altLang="en-US" sz="4000" dirty="0" err="1">
                <a:solidFill>
                  <a:srgbClr val="FFFFFF"/>
                </a:solidFill>
              </a:rPr>
              <a:t>gleameth</a:t>
            </a:r>
            <a:endParaRPr lang="en-AU" altLang="en-US" sz="4000" dirty="0">
              <a:solidFill>
                <a:srgbClr val="FFFFFF"/>
              </a:solidFill>
            </a:endParaRP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Everywhere unfurled;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6F7E3372-891C-9530-9B7B-083231A8DA9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52650" y="2060798"/>
            <a:ext cx="7886700" cy="2736403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Broad and deep and glorious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As the heaven above,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Shines in might victorious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His eternal love.</a:t>
            </a:r>
          </a:p>
        </p:txBody>
      </p:sp>
    </p:spTree>
    <p:extLst>
      <p:ext uri="{BB962C8B-B14F-4D97-AF65-F5344CB8AC3E}">
        <p14:creationId xmlns:p14="http://schemas.microsoft.com/office/powerpoint/2010/main" val="1576376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>
            <a:extLst>
              <a:ext uri="{FF2B5EF4-FFF2-40B4-BE49-F238E27FC236}">
                <a16:creationId xmlns:a16="http://schemas.microsoft.com/office/drawing/2014/main" id="{7F1330E7-D90F-397F-7ACF-81DBD5424DD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52650" y="1844551"/>
            <a:ext cx="7886700" cy="3168898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2200" dirty="0">
                <a:solidFill>
                  <a:srgbClr val="FFFFFF"/>
                </a:solidFill>
              </a:rPr>
              <a:t>Verse 3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Lord, upon our blindness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Thy pure radiance pour;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For thy loving kindness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Make us love thee more.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>
            <a:extLst>
              <a:ext uri="{FF2B5EF4-FFF2-40B4-BE49-F238E27FC236}">
                <a16:creationId xmlns:a16="http://schemas.microsoft.com/office/drawing/2014/main" id="{7F1330E7-D90F-397F-7ACF-81DBD5424DD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52650" y="2060575"/>
            <a:ext cx="7886700" cy="273685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And when clouds are drifting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Dark across the sky,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Then, the veil uplifting,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rgbClr val="FFFFFF"/>
                </a:solidFill>
              </a:rPr>
              <a:t>Father, be thou nigh.</a:t>
            </a:r>
          </a:p>
        </p:txBody>
      </p:sp>
    </p:spTree>
    <p:extLst>
      <p:ext uri="{BB962C8B-B14F-4D97-AF65-F5344CB8AC3E}">
        <p14:creationId xmlns:p14="http://schemas.microsoft.com/office/powerpoint/2010/main" val="1006344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B1AFE31B-C10E-8591-D385-2364933B443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52650" y="1844613"/>
            <a:ext cx="7886700" cy="3168774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AU" altLang="en-US" sz="2200" dirty="0">
                <a:solidFill>
                  <a:srgbClr val="FFFFFF"/>
                </a:solidFill>
              </a:rPr>
              <a:t>Verse 4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We will never doubt thee,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Though thou veil thy light: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Life is dark without thee;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Death with thee is bright.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B1AFE31B-C10E-8591-D385-2364933B443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52650" y="2096641"/>
            <a:ext cx="7886700" cy="2664718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Light of light, shine o'er us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On our pilgrim way,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Go thou still before us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To the endless day. </a:t>
            </a:r>
            <a:endParaRPr lang="en-US" altLang="en-US" sz="4000" dirty="0">
              <a:solidFill>
                <a:srgbClr val="FFFFFF"/>
              </a:solidFill>
            </a:endParaRPr>
          </a:p>
        </p:txBody>
      </p:sp>
      <p:sp>
        <p:nvSpPr>
          <p:cNvPr id="5124" name="Rectangle 1">
            <a:extLst>
              <a:ext uri="{FF2B5EF4-FFF2-40B4-BE49-F238E27FC236}">
                <a16:creationId xmlns:a16="http://schemas.microsoft.com/office/drawing/2014/main" id="{D81C98CD-474B-DC6D-6557-5E09534D36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5951538"/>
            <a:ext cx="2909887" cy="739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400" dirty="0">
                <a:latin typeface="+mn-lt"/>
              </a:rPr>
              <a:t>Summer suns are glowing </a:t>
            </a:r>
            <a:endParaRPr lang="en-AU" altLang="en-US" sz="1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1400" dirty="0">
                <a:latin typeface="+mn-lt"/>
              </a:rPr>
              <a:t>William Walsham How (1823-97)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400" dirty="0">
                <a:latin typeface="+mn-lt"/>
              </a:rPr>
              <a:t>© The General of the Salvation Army </a:t>
            </a:r>
            <a:endParaRPr lang="en-AU" altLang="en-US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369802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183</Words>
  <Application>Microsoft Office PowerPoint</Application>
  <PresentationFormat>Widescreen</PresentationFormat>
  <Paragraphs>41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40.</dc:title>
  <dc:creator>E. Langley Smith</dc:creator>
  <cp:lastModifiedBy>Narelle Wheaton</cp:lastModifiedBy>
  <cp:revision>7</cp:revision>
  <dcterms:created xsi:type="dcterms:W3CDTF">2001-02-20T00:23:25Z</dcterms:created>
  <dcterms:modified xsi:type="dcterms:W3CDTF">2023-06-06T06:43:57Z</dcterms:modified>
</cp:coreProperties>
</file>